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59" r:id="rId9"/>
    <p:sldId id="265" r:id="rId10"/>
    <p:sldId id="268" r:id="rId11"/>
    <p:sldId id="269" r:id="rId12"/>
    <p:sldId id="266" r:id="rId13"/>
    <p:sldId id="26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kshinamoorthi, Soundararajan" initials="DS" lastIdx="1" clrIdx="0">
    <p:extLst>
      <p:ext uri="{19B8F6BF-5375-455C-9EA6-DF929625EA0E}">
        <p15:presenceInfo xmlns:p15="http://schemas.microsoft.com/office/powerpoint/2012/main" userId="S-1-5-21-2053929589-1853779057-1842888061-734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0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1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3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0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1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3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1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6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0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golia.com/apps/JR8QW57XU4/explorer/browse/NPPES_Data" TargetMode="External"/><Relationship Id="rId2" Type="http://schemas.openxmlformats.org/officeDocument/2006/relationships/hyperlink" Target="https://npiregistry.cms.hhs.gov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soundararajan@outlook.com" TargetMode="External"/><Relationship Id="rId2" Type="http://schemas.openxmlformats.org/officeDocument/2006/relationships/hyperlink" Target="http://soundararajan.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092959"/>
            <a:ext cx="5809598" cy="2169531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Pattern Matching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/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From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Silicon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to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rgbClr val="FFC00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Software </a:t>
            </a:r>
            <a:endParaRPr lang="en-US" sz="4400" dirty="0">
              <a:solidFill>
                <a:srgbClr val="FFC000"/>
              </a:solidFill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7600" y="5605766"/>
            <a:ext cx="2073189" cy="506627"/>
          </a:xfrm>
        </p:spPr>
        <p:txBody>
          <a:bodyPr>
            <a:normAutofit/>
          </a:bodyPr>
          <a:lstStyle/>
          <a:p>
            <a:r>
              <a:rPr lang="en-US" sz="1400" dirty="0" err="1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soundararajan</a:t>
            </a:r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pic>
        <p:nvPicPr>
          <p:cNvPr id="1028" name="Picture 4" descr="Image result for google cloud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695" y="223026"/>
            <a:ext cx="2313305" cy="1276436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41115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ext pattern matching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84981"/>
            <a:ext cx="39624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Pattern Matching in Healthcare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The Problem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The Healthcare data in US </a:t>
            </a:r>
            <a:endParaRPr lang="en-US" dirty="0" smtClean="0"/>
          </a:p>
        </p:txBody>
      </p:sp>
      <p:pic>
        <p:nvPicPr>
          <p:cNvPr id="1026" name="Picture 2" descr="Image result for us map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105" y="34354"/>
            <a:ext cx="2625895" cy="165633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7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292" y="1443553"/>
            <a:ext cx="581541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5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 in Healthcare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Text matching for providers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Search for </a:t>
            </a:r>
            <a:r>
              <a:rPr lang="en-US" dirty="0"/>
              <a:t>AUDREY WAROLIN in (</a:t>
            </a:r>
            <a:r>
              <a:rPr lang="en-US" dirty="0">
                <a:hlinkClick r:id="rId2"/>
              </a:rPr>
              <a:t>https://npiregistry.cms.hhs.gov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Search the same with </a:t>
            </a:r>
            <a:r>
              <a:rPr lang="en-US" dirty="0" err="1" smtClean="0"/>
              <a:t>Algolia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www.algolia.com/apps/JR8QW57XU4/explorer/browse/NPPES_Data</a:t>
            </a:r>
            <a:r>
              <a:rPr lang="en-US" dirty="0" smtClean="0"/>
              <a:t>)</a:t>
            </a:r>
          </a:p>
          <a:p>
            <a:pPr lvl="2">
              <a:lnSpc>
                <a:spcPct val="200000"/>
              </a:lnSpc>
            </a:pPr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8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Typo tolerance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Synonyms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Query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647440" y="2611120"/>
            <a:ext cx="5894661" cy="3005493"/>
            <a:chOff x="3647440" y="2611120"/>
            <a:chExt cx="5894661" cy="3005493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3647440" y="2733040"/>
              <a:ext cx="5894661" cy="28835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1DA1F2"/>
                  </a:solidFill>
                  <a:latin typeface="OCR A Extended" panose="02010509020102010303" pitchFamily="50" charset="0"/>
                  <a:ea typeface="Monoid" panose="02000303000000000000" pitchFamily="2" charset="0"/>
                  <a:hlinkClick r:id="rId2"/>
                </a:rPr>
                <a:t>http://soundararajan.in</a:t>
              </a:r>
              <a:endPara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endParaRPr>
            </a:p>
            <a:p>
              <a:endPara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endParaRPr>
            </a:p>
            <a:p>
              <a:r>
                <a:rPr lang="en-US" sz="1400" dirty="0" smtClean="0">
                  <a:solidFill>
                    <a:srgbClr val="1DA1F2"/>
                  </a:solidFill>
                  <a:latin typeface="OCR A Extended" panose="02010509020102010303" pitchFamily="50" charset="0"/>
                  <a:ea typeface="Monoid" panose="02000303000000000000" pitchFamily="2" charset="0"/>
                  <a:hlinkClick r:id="rId3"/>
                </a:rPr>
                <a:t>soundararajan@outlook.com</a:t>
              </a:r>
              <a:endPara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endParaRPr>
            </a:p>
            <a:p>
              <a:endPara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endParaRPr>
            </a:p>
            <a:p>
              <a:r>
                <a:rPr lang="en-US" sz="1400" dirty="0" smtClean="0">
                  <a:solidFill>
                    <a:srgbClr val="1DA1F2"/>
                  </a:solidFill>
                  <a:latin typeface="OCR A Extended" panose="02010509020102010303" pitchFamily="50" charset="0"/>
                  <a:ea typeface="Monoid" panose="02000303000000000000" pitchFamily="2" charset="0"/>
                </a:rPr>
                <a:t>twitter.com/</a:t>
              </a:r>
              <a:r>
                <a:rPr lang="en-US" sz="1400" dirty="0" err="1" smtClean="0">
                  <a:solidFill>
                    <a:srgbClr val="1DA1F2"/>
                  </a:solidFill>
                  <a:latin typeface="OCR A Extended" panose="02010509020102010303" pitchFamily="50" charset="0"/>
                  <a:ea typeface="Monoid" panose="02000303000000000000" pitchFamily="2" charset="0"/>
                </a:rPr>
                <a:t>soundararajan</a:t>
              </a:r>
              <a:endParaRPr lang="en-US" sz="1400" dirty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endParaRPr>
            </a:p>
            <a:p>
              <a:endParaRPr lang="en-US" sz="1800" dirty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5720080" y="3462006"/>
              <a:ext cx="2073189" cy="5066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Fira Code Light" panose="020B0409050000020004" pitchFamily="49" charset="0"/>
                  <a:ea typeface="Fira Code Light" panose="020B0409050000020004" pitchFamily="49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1800" dirty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endParaRPr>
            </a:p>
          </p:txBody>
        </p:sp>
        <p:pic>
          <p:nvPicPr>
            <p:cNvPr id="8196" name="Picture 4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154" y="3307611"/>
              <a:ext cx="533776" cy="51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Image result for website 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12154" y="2611120"/>
              <a:ext cx="544326" cy="54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Image resul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154" y="3975396"/>
              <a:ext cx="547999" cy="44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1505744"/>
            <a:ext cx="11049000" cy="53035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 								4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About you all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About me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Philosophy of Pattern matching 					5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Silicon									15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Pattern matching in Silicon wafer inspection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Software	 								15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Pattern matching in Healthcare Information Technologies</a:t>
            </a:r>
            <a:endParaRPr lang="en-US" dirty="0" smtClean="0"/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Pattern Matching in Practice 					60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Stanford NLP library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Google Cloud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Q &amp; A									15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Buffer / Break								11</a:t>
            </a:r>
          </a:p>
        </p:txBody>
      </p:sp>
      <p:pic>
        <p:nvPicPr>
          <p:cNvPr id="4" name="Picture 14" descr="Image result for artificial intelligenc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40" y="180181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5" y="5893117"/>
            <a:ext cx="866320" cy="9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</a:t>
            </a:r>
            <a:endParaRPr lang="en-US" dirty="0"/>
          </a:p>
        </p:txBody>
      </p:sp>
      <p:pic>
        <p:nvPicPr>
          <p:cNvPr id="2052" name="Picture 4" descr="Image result for annamalai university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1857" y="453212"/>
            <a:ext cx="1548286" cy="9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may contain: tree, house and out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57" y="1514700"/>
            <a:ext cx="3037417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880" y="1337086"/>
            <a:ext cx="2796463" cy="2096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570" y="3920837"/>
            <a:ext cx="2691949" cy="2691949"/>
          </a:xfrm>
          <a:prstGeom prst="rect">
            <a:avLst/>
          </a:prstGeom>
        </p:spPr>
      </p:pic>
      <p:pic>
        <p:nvPicPr>
          <p:cNvPr id="1028" name="Picture 4" descr="Image result for muthiah polytechnic colle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099" y="1778775"/>
            <a:ext cx="3567853" cy="26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57" y="4067945"/>
            <a:ext cx="3392204" cy="25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Philosophy of Pattern Matching</a:t>
            </a:r>
            <a:endParaRPr lang="en-US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1590993"/>
            <a:ext cx="8031480" cy="48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583" y="1027906"/>
            <a:ext cx="1818247" cy="99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1" y="2661920"/>
            <a:ext cx="1990009" cy="22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Silicon Wafer Inspection</a:t>
            </a:r>
            <a:endParaRPr lang="en-US" dirty="0"/>
          </a:p>
        </p:txBody>
      </p:sp>
      <p:pic>
        <p:nvPicPr>
          <p:cNvPr id="4098" name="Picture 2" descr="Image result for artificial intelligence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0" b="31051"/>
          <a:stretch/>
        </p:blipFill>
        <p:spPr bwMode="auto">
          <a:xfrm>
            <a:off x="9601358" y="0"/>
            <a:ext cx="2719705" cy="109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and to Silicon - the Making of a Chip (full screen) _ Int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6600" y="1536064"/>
            <a:ext cx="8178800" cy="4600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7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360" y="2195661"/>
            <a:ext cx="2850832" cy="2241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791" y="2195661"/>
            <a:ext cx="4625657" cy="2248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40" y="2195661"/>
            <a:ext cx="2912427" cy="22931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246" y="5140959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Shape shifting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6225" y="5140959"/>
            <a:ext cx="2799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Extra / Fewer Shapes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41480" y="5140958"/>
            <a:ext cx="2036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Shapes change</a:t>
            </a:r>
          </a:p>
        </p:txBody>
      </p:sp>
    </p:spTree>
    <p:extLst>
      <p:ext uri="{BB962C8B-B14F-4D97-AF65-F5344CB8AC3E}">
        <p14:creationId xmlns:p14="http://schemas.microsoft.com/office/powerpoint/2010/main" val="38235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8" t="2140" r="5728" b="3974"/>
          <a:stretch/>
        </p:blipFill>
        <p:spPr>
          <a:xfrm>
            <a:off x="3230881" y="1534159"/>
            <a:ext cx="5547360" cy="4947921"/>
          </a:xfrm>
          <a:prstGeom prst="rect">
            <a:avLst/>
          </a:prstGeom>
        </p:spPr>
      </p:pic>
      <p:pic>
        <p:nvPicPr>
          <p:cNvPr id="8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9" r="59261" b="52783"/>
          <a:stretch/>
        </p:blipFill>
        <p:spPr bwMode="auto">
          <a:xfrm>
            <a:off x="2439098" y="1614487"/>
            <a:ext cx="661496" cy="13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6" r="36443" b="52588"/>
          <a:stretch/>
        </p:blipFill>
        <p:spPr bwMode="auto">
          <a:xfrm>
            <a:off x="8726072" y="1523139"/>
            <a:ext cx="100020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0" r="23460" b="60568"/>
          <a:stretch/>
        </p:blipFill>
        <p:spPr bwMode="auto">
          <a:xfrm>
            <a:off x="2387601" y="4545423"/>
            <a:ext cx="843280" cy="14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b="52024"/>
          <a:stretch/>
        </p:blipFill>
        <p:spPr bwMode="auto">
          <a:xfrm>
            <a:off x="8778241" y="4602970"/>
            <a:ext cx="1045140" cy="134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pattern matching</a:t>
            </a:r>
            <a:endParaRPr lang="en-US" dirty="0"/>
          </a:p>
        </p:txBody>
      </p:sp>
      <p:pic>
        <p:nvPicPr>
          <p:cNvPr id="3" name="How to classify unique DRC results in Calibre R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130" y="1534160"/>
            <a:ext cx="8633740" cy="48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details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64" y="1371600"/>
            <a:ext cx="7051472" cy="54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85</Words>
  <Application>Microsoft Office PowerPoint</Application>
  <PresentationFormat>Widescreen</PresentationFormat>
  <Paragraphs>44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Fira Code Light</vt:lpstr>
      <vt:lpstr>Monoid</vt:lpstr>
      <vt:lpstr>OCR A Extended</vt:lpstr>
      <vt:lpstr>Office Theme</vt:lpstr>
      <vt:lpstr>Pattern Matching From Silicon  to Software </vt:lpstr>
      <vt:lpstr>Agenda</vt:lpstr>
      <vt:lpstr>About me </vt:lpstr>
      <vt:lpstr>Philosophy of Pattern Matching</vt:lpstr>
      <vt:lpstr>Silicon Wafer Inspection</vt:lpstr>
      <vt:lpstr>The problem</vt:lpstr>
      <vt:lpstr>The Solution</vt:lpstr>
      <vt:lpstr>The role of pattern matching</vt:lpstr>
      <vt:lpstr>Some details …</vt:lpstr>
      <vt:lpstr>Pattern Matching in Healthcare</vt:lpstr>
      <vt:lpstr>PowerPoint Presentation</vt:lpstr>
      <vt:lpstr>Pattern Matching in Healthcare </vt:lpstr>
      <vt:lpstr>Discuss</vt:lpstr>
      <vt:lpstr>Questions</vt:lpstr>
    </vt:vector>
  </TitlesOfParts>
  <Company>The Advisory Board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 – From Silicon to Software (in practice)</dc:title>
  <dc:creator>Dakshinamoorthi, Soundararajan</dc:creator>
  <cp:lastModifiedBy>Dakshinamoorthi, Soundararajan</cp:lastModifiedBy>
  <cp:revision>42</cp:revision>
  <dcterms:created xsi:type="dcterms:W3CDTF">2018-05-12T15:24:07Z</dcterms:created>
  <dcterms:modified xsi:type="dcterms:W3CDTF">2018-05-13T13:43:23Z</dcterms:modified>
</cp:coreProperties>
</file>